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0.52685950413223137</c:v>
                </c:pt>
                <c:pt idx="1">
                  <c:v>0.47107438016528919</c:v>
                </c:pt>
                <c:pt idx="2">
                  <c:v>0</c:v>
                </c:pt>
                <c:pt idx="3">
                  <c:v>2.0661157024793389E-3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0.87219730941704032</c:v>
                </c:pt>
                <c:pt idx="1">
                  <c:v>0.12780269058295959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3.5123966942148761E-2</c:v>
                </c:pt>
                <c:pt idx="1">
                  <c:v>6.8181818181818163E-2</c:v>
                </c:pt>
                <c:pt idx="2">
                  <c:v>0.24586776859504131</c:v>
                </c:pt>
                <c:pt idx="3">
                  <c:v>0.65082644628099173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0.95661157024793386</c:v>
                </c:pt>
                <c:pt idx="1">
                  <c:v>1.239669421487603E-2</c:v>
                </c:pt>
                <c:pt idx="2">
                  <c:v>6.1983471074380167E-3</c:v>
                </c:pt>
                <c:pt idx="3">
                  <c:v>2.0661157024793389E-3</c:v>
                </c:pt>
                <c:pt idx="4">
                  <c:v>2.0661157024793389E-3</c:v>
                </c:pt>
                <c:pt idx="5">
                  <c:v>2.0661157024793389E-2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0.24683544303797469</c:v>
                </c:pt>
                <c:pt idx="1">
                  <c:v>0</c:v>
                </c:pt>
                <c:pt idx="2">
                  <c:v>0.71097046413502119</c:v>
                </c:pt>
                <c:pt idx="3">
                  <c:v>2.1097046413502108E-3</c:v>
                </c:pt>
                <c:pt idx="4">
                  <c:v>0</c:v>
                </c:pt>
                <c:pt idx="5">
                  <c:v>4.2194092827004207E-3</c:v>
                </c:pt>
                <c:pt idx="6">
                  <c:v>0</c:v>
                </c:pt>
                <c:pt idx="7">
                  <c:v>2.1097046413502109E-2</c:v>
                </c:pt>
                <c:pt idx="8">
                  <c:v>1.476793248945148E-2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43</c:v>
                </c:pt>
                <c:pt idx="4" formatCode="0">
                  <c:v>4</c:v>
                </c:pt>
                <c:pt idx="5" formatCode="0">
                  <c:v>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6.3500084010065114</c:v>
                </c:pt>
                <c:pt idx="1">
                  <c:v>6.1267627575962909</c:v>
                </c:pt>
                <c:pt idx="2">
                  <c:v>3.867623152428191</c:v>
                </c:pt>
                <c:pt idx="3" formatCode="General">
                  <c:v>5.1951498813656896</c:v>
                </c:pt>
                <c:pt idx="4">
                  <c:v>6.1413038233042769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6.8350548756956853</c:v>
                </c:pt>
                <c:pt idx="2">
                  <c:v>4.503883593177469</c:v>
                </c:pt>
                <c:pt idx="3" formatCode="General">
                  <c:v>5.7967748611815244</c:v>
                </c:pt>
                <c:pt idx="4">
                  <c:v>6.7113017246326097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8.890806955219432</c:v>
                </c:pt>
                <c:pt idx="1">
                  <c:v>8.4808487560136641</c:v>
                </c:pt>
                <c:pt idx="2">
                  <c:v>6.5355168312542089</c:v>
                </c:pt>
                <c:pt idx="3">
                  <c:v>6.6303920057440422</c:v>
                </c:pt>
                <c:pt idx="4">
                  <c:v>8.2709404948779444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7.8723268219443092</c:v>
                </c:pt>
                <c:pt idx="2">
                  <c:v>6.3007860953062638</c:v>
                </c:pt>
                <c:pt idx="3">
                  <c:v>6.4655850303107192</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6.8243584084127784</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0.28043585348367905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0.16177270374458974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1.6888839867461112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0.16177270374458974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0.58026198740458934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0.81769747551938465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6.1267627575962909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0.18710505596598725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0.39492102119164851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0.11010102807096711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1.1494390520103925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0.11010102807096622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0.3949210211916494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0.50127842232856423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7.491728740250907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0.54711181209380921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0.16214202618113482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1.6927396603831912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0.16214202618113482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0.58158670885674013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0.85615290174815506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6.8545837273911374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7.2850647813350049</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0.28355544411699984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0.118500009422426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1.2371232211014473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0.11850000942242556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0.42504730021376425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1.6689593548451125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3.3566064795605932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8.1800423204148487E-2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0.21911933941679784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6.1088833577972679E-2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0.6377587220259926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6.1088833577972679E-2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0.16080032157462831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8.8264132769041819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0.1217407789634084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0.27678978033480384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7.7166921331366822E-2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0.80561166826267083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7.7166921331366822E-2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0.27678978033480384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0.42426382771056304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8.071752293589169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0.25077446752861121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9.7117494536594684E-2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1.0138928110808925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9.7117494536593796E-2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0.34835042678480121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0.30674429336139575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8.3007271209358855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0.40304255828346491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0.13513843861803299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1.4108260521886837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0.13513843861803299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0.48472762803703784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1.7347243890847865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6.2122224680630937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0.17479928569476932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0.23440372640617646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6.5350006396498017E-2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0.68224475935726048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6.5350006396498017E-2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0.23440372640617646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0.32120543648314914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8.9426670489571087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8.1750211266655644</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4.4105130519543678E-2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0.18932471013221353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5.2782313693750638E-2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0.55103983748412944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5.2782313693750638E-2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0.18932471013221353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4.540227332736535E-2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9.5310350306267786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0.52983448380267983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0.16629957320380573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1.7361438591645797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0.16629957320380573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0.59649940081441333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0.66201055295256239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6.6303920057440422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0.10176549864532625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0.41418541936379949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0.11547179825058862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1.2055091277580203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0.11547179825058862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0.4141854193637986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0.22938563585084992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8.2709404948779444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3.3150661592449282E-3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0.32164075737080644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8.9671038399509406E-2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0.93615286956525612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8.9671038399510294E-2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0.32164075737080644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0.32609783420031668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8.2626453013810099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0.23397671761079231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0.37195589362112091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0.10369852220367548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1.0825978026276317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0.10369852220367548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0.3719558936211218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0.37054539514139506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8.1800928006980449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8.4776522034925446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1.7675194028047514E-2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0.24333191087987416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6.783911747596072E-2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0.70823072451721458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6.783911747596072E-2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0.24333191087987416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0.24217116691854379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8.3394049996815856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9.2691019116594831E-2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6.172071554564873E-2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0.64435547977324603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6.172071554564873E-2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0.22138583480125718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0.13020461280191142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8.8078274888606103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7.8195208643240477E-2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0.23982464023833394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6.6861316643299418E-2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0.69802262308672525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6.6861316643299418E-2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0.23982464023833394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0.16677797300008024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8.2857241219354343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8.3317965096097701</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0.32094142584129681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9.9165418378806436E-2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1.0352728443196746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9.9165418378806436E-2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0.35569611818531932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0.68128566355685471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7.1302212462135186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0.18747912206863226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0.25741510532731482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7.1765406794540354E-2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0.74922062580456128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7.1765406794540354E-2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0.25741510532731482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0.17999016937283585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8.6842465706875096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0.1140988015763913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0.19121619528614353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5.3309645612930723E-2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0.556545107615527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5.3309645612930723E-2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0.19121619528614353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0.23282215063980516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8.9644736994937571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0.23759565590518594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7.3181819519437141E-2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0.7640077729210546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7.3181819519437141E-2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0.26249563154533639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0.17931488172707155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8.548244522044298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8.1099898405282271</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0.30468397908074429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0.3052927341798739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8.5113331760298117E-2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0.88857106137959097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8.5113331760299005E-2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0.3052927341798739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0.60020712088869743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7.6004374260249383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0.17364138061363654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6.0725865583595606E-2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0.63396938786009827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6.0725865583595606E-2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0.21781741069268179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0.30584412696026853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8.6301607284045101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0.25238273632598229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0.27548254148587947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7.6802472913890973E-2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0.80180687869050438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7.6802472913890973E-2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0.27548254148587947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0.50164214396500384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6.9035269126794789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0.25022227199569969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8.214064073757843E-2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0.85753659048553654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8.2140640737577542E-2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0.29462999837305937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0.32465607845737843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7.4738157235581051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8.1449157187806875E-2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0.22594077165461091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6.2990597885263178E-2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0.65761287053682338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6.2990597885262289E-2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0.22594077165461179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0.52933228075299432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7.9567959964186237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0.15002448612445818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0.18922081781590094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5.2753349292718354E-2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0.55073745326256685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5.2753349292718354E-2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0.18922081781590094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0.47145834239709572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8.870182718305033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0.1408544857495837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3.9849036675295935E-2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0.41601826742304837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3.9849036675295935E-2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0.14293438065962327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4.9208695392986002E-2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9.3350093783068946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8.043668668186589</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0.27967833231585892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0.40836239634064864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0.11384838296771793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1.188560903418459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0.11384838296771704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0.40836239634064952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0.18222304163042402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8.2245046426658277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3.6264606064558613E-2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0.22990876408271355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2.4002147524524551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0.22990876408271177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0.29066305963515582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8.4808487560136641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0.2537483255137607</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0.52202602192316938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0.14553695197107697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1.5193850505945461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0.14553695197107608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0.52202602192316938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0.11707721030438734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8.890806955219432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0.49160284058780856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0.56610907211918615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0.157826976777657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1.6476911591783319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0.15782697677765611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0.54547875870871465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8.2945291863927153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1.2438348768094212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0.48122434550992743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0.13416174964185856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1.4006295583815556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0.13416174964185679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0.48122434550992743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0.26215400334348615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7.8358056375736931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6.0172540000871244E-2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0.62249677883722576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0.17354744782649512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1.8118106379527301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0.17354744782649423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0.62249677883722665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0.68283478225004401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6.5355168312542089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6.6101806716690046</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0.62424233570559018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0.22681739925333222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2.3679413439188659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0.22681739925333133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0.52257112971735786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6.3500084010065114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0.24361549340362743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0.70097740958307941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0.19542726091596396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2.0402327703919942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0.19542726091596574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0.70097740958307853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0.28085761855504998</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6.8703529423314977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6.6442600303454684</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0.17862486692440882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9.0169257642431333E-2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0.94135420750289533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9.0169257642432221E-2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0.32342781836051326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0.54524728289680269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6.4917292227683552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1.0939361664590388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0.4105568564664166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0.11446018204384423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1.1949479986382228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0.11446018204384245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0.41055685646641749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0.30004714234520158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8.2204464165404456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0.2150818226184823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0.34196528251021974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9.5337364051538032E-2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0.99530850235055546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9.5337364051538032E-2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0.34196528251021974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0.50045700499659507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5.1951498813656896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0.11564940251130906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8.6025411008861852E-2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0.89809303883244596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8.6025411008860964E-2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0.30856426828415806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0.57753358861086745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6.1413038233042769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0.12910449733079687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0.11546934710255119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1.205483538121614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0.11546934710255119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0.41417662734883809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0.68167449150000259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3.867623152428191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3.3263869023906878E-2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0.47172377768044704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0.1315130623622407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1.3729776404195118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0.13151306236224158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0.47172377768044704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0.68899526737750083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6.0913134612059103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0.27643066148029583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0.13248189433891078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3.693496163736576E-2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0.38559573906185918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3.693496163736576E-2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0.13248189433891078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0.21828430946205124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8.7725441540136426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0.2789921069246315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0.11453541000311951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1.1957333678187858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0.11453541000311951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0.41082669139003158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0.48552209483415965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7.5118113825657673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1.7878291657422185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0.3798564935655957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0.10590115039915471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1.1055929272808811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0.1059011503991556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0.37985649356559481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0.3924059130507267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6.3165998857608363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0.82800530439138953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0.40794222973310656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0.11373124365892018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1.187337985718095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0.11373124365892018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0.40794222973310568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0.14066408863216928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7.6735157088940653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0.30622160783763697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0.13102461705032287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1.3678783409295203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0.13102461705032198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0.46997177477222252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0.95666846977550257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7.2278830638838309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0.25785430615776139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0.3293217896868823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9.1812452781795173E-2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0.95850893072708221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9.1812452781794285E-2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0.3293217896868823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0.97212265061155634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6.221200211414601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8.8817587140103846</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3.2485595038687975E-2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0.2264590768508512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6.3135097498850712E-2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0.65912142592245004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6.3135097498850712E-2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0.2264590768508512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0.13452514585664943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8.8817587140103846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9.0086587130076587</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0.19428989996499091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0.20112522801104937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5.6072209851492971E-2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0.58538588481012965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5.6072209851492971E-2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0.20112522801104937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0.11179001250924792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9.0086587130076587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7.936038749621126</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0.20564603529858516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7.5109913671179918E-2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0.78413680125799079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7.5109913671180806E-2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0.26941150621699883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0.37317998529176855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7.936038749621126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Sheet1!$E$2:$E$5</c:f>
              <c:numCache>
                <c:formatCode>0.0;;</c:formatCode>
                <c:ptCount val="4"/>
                <c:pt idx="0">
                  <c:v>0</c:v>
                </c:pt>
                <c:pt idx="1">
                  <c:v>0</c:v>
                </c:pt>
                <c:pt idx="2">
                  <c:v>0</c:v>
                </c:pt>
                <c:pt idx="3">
                  <c:v>4.8853584067550511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Sheet1!$G$2:$G$5</c:f>
              <c:numCache>
                <c:formatCode>0.0;;</c:formatCode>
                <c:ptCount val="4"/>
                <c:pt idx="0">
                  <c:v>6.8545837273911374</c:v>
                </c:pt>
                <c:pt idx="1">
                  <c:v>7.6056300206484257</c:v>
                </c:pt>
                <c:pt idx="2">
                  <c:v>7.5986835552085719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Lincoln County Hospital (65)</c:v>
                </c:pt>
                <c:pt idx="2">
                  <c:v>Pilgrim Hospital (33)</c:v>
                </c:pt>
                <c:pt idx="3">
                  <c:v>Grantham &amp; District Hospital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3.1454162726088626</c:v>
                </c:pt>
                <c:pt idx="1">
                  <c:v>2.3943699793515743</c:v>
                </c:pt>
                <c:pt idx="2">
                  <c:v>2.4013164447914281</c:v>
                </c:pt>
                <c:pt idx="3">
                  <c:v>5.1146415932449489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Sheet1!$E$2:$E$5</c:f>
              <c:numCache>
                <c:formatCode>0.0;;</c:formatCode>
                <c:ptCount val="4"/>
                <c:pt idx="0">
                  <c:v>0</c:v>
                </c:pt>
                <c:pt idx="1">
                  <c:v>0</c:v>
                </c:pt>
                <c:pt idx="2">
                  <c:v>0</c:v>
                </c:pt>
                <c:pt idx="3">
                  <c:v>6.1950454932477923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Sheet1!$G$2:$G$5</c:f>
              <c:numCache>
                <c:formatCode>0.0;;</c:formatCode>
                <c:ptCount val="4"/>
                <c:pt idx="0">
                  <c:v>7.491728740250907</c:v>
                </c:pt>
                <c:pt idx="1">
                  <c:v>7.8387263498356319</c:v>
                </c:pt>
                <c:pt idx="2">
                  <c:v>7.6253738280387067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Lincoln County Hospital (65)</c:v>
                </c:pt>
                <c:pt idx="2">
                  <c:v>Pilgrim Hospital (33)</c:v>
                </c:pt>
                <c:pt idx="3">
                  <c:v>Grantham &amp; District Hospital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2.508271259749093</c:v>
                </c:pt>
                <c:pt idx="1">
                  <c:v>2.1612736501643681</c:v>
                </c:pt>
                <c:pt idx="2">
                  <c:v>2.3746261719612933</c:v>
                </c:pt>
                <c:pt idx="3">
                  <c:v>3.8049545067522077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Sheet1!$F$2:$F$5</c:f>
              <c:numCache>
                <c:formatCode>0.0;;</c:formatCode>
                <c:ptCount val="4"/>
                <c:pt idx="0">
                  <c:v>0</c:v>
                </c:pt>
                <c:pt idx="1">
                  <c:v>5.6090304146664716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Sheet1!$G$2:$G$5</c:f>
              <c:numCache>
                <c:formatCode>0.0;;</c:formatCode>
                <c:ptCount val="4"/>
                <c:pt idx="0">
                  <c:v>6.1267627575962909</c:v>
                </c:pt>
                <c:pt idx="1">
                  <c:v>0</c:v>
                </c:pt>
                <c:pt idx="2">
                  <c:v>6.2095679429185324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Sheet1!$I$2:$I$5</c:f>
              <c:numCache>
                <c:formatCode>0.0;;</c:formatCode>
                <c:ptCount val="4"/>
                <c:pt idx="0">
                  <c:v>0</c:v>
                </c:pt>
                <c:pt idx="1">
                  <c:v>0</c:v>
                </c:pt>
                <c:pt idx="2">
                  <c:v>0</c:v>
                </c:pt>
                <c:pt idx="3">
                  <c:v>8.7200169093125908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Lincoln County Hospital (251)</c:v>
                </c:pt>
                <c:pt idx="2">
                  <c:v>Pilgrim Hospital (157)</c:v>
                </c:pt>
                <c:pt idx="3">
                  <c:v>Grantham &amp; District Hospital (60)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3.8732372424037091</c:v>
                </c:pt>
                <c:pt idx="1">
                  <c:v>4.3909695853335284</c:v>
                </c:pt>
                <c:pt idx="2">
                  <c:v>3.7904320570814676</c:v>
                </c:pt>
                <c:pt idx="3">
                  <c:v>1.2799830906874092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Sheet1!$G$2:$G$5</c:f>
              <c:numCache>
                <c:formatCode>0.0;;</c:formatCode>
                <c:ptCount val="4"/>
                <c:pt idx="0">
                  <c:v>8.3007271209358855</c:v>
                </c:pt>
                <c:pt idx="1">
                  <c:v>8.0527362624886472</c:v>
                </c:pt>
                <c:pt idx="2">
                  <c:v>8.674864110090585</c:v>
                </c:pt>
                <c:pt idx="3">
                  <c:v>8.7126521886642614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1.6992728790641145</c:v>
                </c:pt>
                <c:pt idx="1">
                  <c:v>1.9472637375113528</c:v>
                </c:pt>
                <c:pt idx="2">
                  <c:v>1.325135889909415</c:v>
                </c:pt>
                <c:pt idx="3">
                  <c:v>1.2873478113357386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Sheet1!$G$2:$G$5</c:f>
              <c:numCache>
                <c:formatCode>0.0;;</c:formatCode>
                <c:ptCount val="4"/>
                <c:pt idx="0">
                  <c:v>6.2122224680630937</c:v>
                </c:pt>
                <c:pt idx="1">
                  <c:v>5.7344690326059844</c:v>
                </c:pt>
                <c:pt idx="2">
                  <c:v>6.6146839713711598</c:v>
                </c:pt>
                <c:pt idx="3">
                  <c:v>7.4800185761175682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3.7877775319369063</c:v>
                </c:pt>
                <c:pt idx="1">
                  <c:v>4.2655309673940156</c:v>
                </c:pt>
                <c:pt idx="2">
                  <c:v>3.3853160286288402</c:v>
                </c:pt>
                <c:pt idx="3">
                  <c:v>2.5199814238824318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Sheet1!$G$2:$G$5</c:f>
              <c:numCache>
                <c:formatCode>0.0;;</c:formatCode>
                <c:ptCount val="4"/>
                <c:pt idx="0">
                  <c:v>8.071752293589169</c:v>
                </c:pt>
                <c:pt idx="1">
                  <c:v>8.3572918537752994</c:v>
                </c:pt>
                <c:pt idx="2">
                  <c:v>7.860469238738375</c:v>
                </c:pt>
                <c:pt idx="3">
                  <c:v>8.1412463021397219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1.928247706410831</c:v>
                </c:pt>
                <c:pt idx="1">
                  <c:v>1.6427081462247006</c:v>
                </c:pt>
                <c:pt idx="2">
                  <c:v>2.139530761261625</c:v>
                </c:pt>
                <c:pt idx="3">
                  <c:v>1.8587536978602781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Sheet1!$G$2:$G$5</c:f>
              <c:numCache>
                <c:formatCode>0.0;;</c:formatCode>
                <c:ptCount val="4"/>
                <c:pt idx="0">
                  <c:v>8.8264132769041819</c:v>
                </c:pt>
                <c:pt idx="1">
                  <c:v>8.7684685818739112</c:v>
                </c:pt>
                <c:pt idx="2">
                  <c:v>9.1343568335613217</c:v>
                </c:pt>
                <c:pt idx="3">
                  <c:v>8.5337442254027547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1.1735867230958181</c:v>
                </c:pt>
                <c:pt idx="1">
                  <c:v>1.2315314181260888</c:v>
                </c:pt>
                <c:pt idx="2">
                  <c:v>0.86564316643867834</c:v>
                </c:pt>
                <c:pt idx="3">
                  <c:v>1.4662557745972453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Sheet1!$G$2:$G$5</c:f>
              <c:numCache>
                <c:formatCode>0.0;;</c:formatCode>
                <c:ptCount val="4"/>
                <c:pt idx="0">
                  <c:v>3.3566064795605932</c:v>
                </c:pt>
                <c:pt idx="1">
                  <c:v>3.4354311742953718</c:v>
                </c:pt>
                <c:pt idx="2">
                  <c:v>3.706797735545122</c:v>
                </c:pt>
                <c:pt idx="3">
                  <c:v>3.318991887786594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(470)</c:v>
                </c:pt>
                <c:pt idx="1">
                  <c:v>Lincoln County Hospital (253)</c:v>
                </c:pt>
                <c:pt idx="2">
                  <c:v>Pilgrim Hospital (160)</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6.6433935204394068</c:v>
                </c:pt>
                <c:pt idx="1">
                  <c:v>6.5645688257046277</c:v>
                </c:pt>
                <c:pt idx="2">
                  <c:v>6.2932022644548784</c:v>
                </c:pt>
                <c:pt idx="3">
                  <c:v>6.681008112213406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Sheet1!$G$2:$G$5</c:f>
              <c:numCache>
                <c:formatCode>0.0;;</c:formatCode>
                <c:ptCount val="4"/>
                <c:pt idx="0">
                  <c:v>8.9426670489571087</c:v>
                </c:pt>
                <c:pt idx="1">
                  <c:v>8.770908817119123</c:v>
                </c:pt>
                <c:pt idx="2">
                  <c:v>9.1304426033968067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Sheet1!$I$2:$I$5</c:f>
              <c:numCache>
                <c:formatCode>0.0;;</c:formatCode>
                <c:ptCount val="4"/>
                <c:pt idx="0">
                  <c:v>0</c:v>
                </c:pt>
                <c:pt idx="1">
                  <c:v>0</c:v>
                </c:pt>
                <c:pt idx="2">
                  <c:v>0</c:v>
                </c:pt>
                <c:pt idx="3">
                  <c:v>9.5907214138040704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(159)</c:v>
                </c:pt>
                <c:pt idx="3">
                  <c:v>Grantham &amp; District Hospital (60)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1.0573329510428913</c:v>
                </c:pt>
                <c:pt idx="1">
                  <c:v>1.229091182880877</c:v>
                </c:pt>
                <c:pt idx="2">
                  <c:v>0.86955739660319331</c:v>
                </c:pt>
                <c:pt idx="3">
                  <c:v>0.40927858619592961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Sheet1!$G$2:$G$5</c:f>
              <c:numCache>
                <c:formatCode>0.0;;</c:formatCode>
                <c:ptCount val="4"/>
                <c:pt idx="0">
                  <c:v>8.1800928006980449</c:v>
                </c:pt>
                <c:pt idx="1">
                  <c:v>8.1640505209850023</c:v>
                </c:pt>
                <c:pt idx="2">
                  <c:v>8.3777768254992093</c:v>
                </c:pt>
                <c:pt idx="3">
                  <c:v>7.8739328676138252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Lincoln County Hospital (187)</c:v>
                </c:pt>
                <c:pt idx="2">
                  <c:v>Pilgrim Hospital (118)</c:v>
                </c:pt>
                <c:pt idx="3">
                  <c:v>Grantham &amp; District Hospital (50)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1.8199071993019551</c:v>
                </c:pt>
                <c:pt idx="1">
                  <c:v>1.8359494790149977</c:v>
                </c:pt>
                <c:pt idx="2">
                  <c:v>1.6222231745007907</c:v>
                </c:pt>
                <c:pt idx="3">
                  <c:v>2.1260671323861748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Sheet1!$G$2:$G$5</c:f>
              <c:numCache>
                <c:formatCode>0.0;;</c:formatCode>
                <c:ptCount val="4"/>
                <c:pt idx="0">
                  <c:v>8.2626453013810099</c:v>
                </c:pt>
                <c:pt idx="1">
                  <c:v>8.1315350304571137</c:v>
                </c:pt>
                <c:pt idx="2">
                  <c:v>8.367775758273698</c:v>
                </c:pt>
                <c:pt idx="3">
                  <c:v>7.7592115238440256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(277)</c:v>
                </c:pt>
                <c:pt idx="1">
                  <c:v>Lincoln County Hospital (144)</c:v>
                </c:pt>
                <c:pt idx="2">
                  <c:v>Pilgrim Hospital (95)</c:v>
                </c:pt>
                <c:pt idx="3">
                  <c:v>Grantham &amp; District Hospital (38)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1.7373546986189901</c:v>
                </c:pt>
                <c:pt idx="1">
                  <c:v>1.8684649695428863</c:v>
                </c:pt>
                <c:pt idx="2">
                  <c:v>1.632224241726302</c:v>
                </c:pt>
                <c:pt idx="3">
                  <c:v>2.2407884761559744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Sheet1!$G$2:$G$5</c:f>
              <c:numCache>
                <c:formatCode>0.0;;</c:formatCode>
                <c:ptCount val="4"/>
                <c:pt idx="0">
                  <c:v>8.2709404948779444</c:v>
                </c:pt>
                <c:pt idx="1">
                  <c:v>8.2851042040152354</c:v>
                </c:pt>
                <c:pt idx="2">
                  <c:v>8.2647722381458806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Lincoln County Hospital (81)</c:v>
                </c:pt>
                <c:pt idx="2">
                  <c:v>Pilgrim Hospital (62)</c:v>
                </c:pt>
                <c:pt idx="3">
                  <c:v>Grantham &amp;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1.7290595051220556</c:v>
                </c:pt>
                <c:pt idx="1">
                  <c:v>1.7148957959847646</c:v>
                </c:pt>
                <c:pt idx="2">
                  <c:v>1.7352277618541194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Sheet1!$G$2:$G$5</c:f>
              <c:numCache>
                <c:formatCode>0.0;;</c:formatCode>
                <c:ptCount val="4"/>
                <c:pt idx="0">
                  <c:v>6.6303920057440422</c:v>
                </c:pt>
                <c:pt idx="1">
                  <c:v>6.5159269043914279</c:v>
                </c:pt>
                <c:pt idx="2">
                  <c:v>6.6932354432300318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Lincoln County Hospital (109)</c:v>
                </c:pt>
                <c:pt idx="2">
                  <c:v>Pilgrim Hospital (56)</c:v>
                </c:pt>
                <c:pt idx="3">
                  <c:v>Grantham &amp;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3.3696079942559578</c:v>
                </c:pt>
                <c:pt idx="1">
                  <c:v>3.4840730956085721</c:v>
                </c:pt>
                <c:pt idx="2">
                  <c:v>3.3067645567699682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Sheet1!$G$2:$G$5</c:f>
              <c:numCache>
                <c:formatCode>0.0;;</c:formatCode>
                <c:ptCount val="4"/>
                <c:pt idx="0">
                  <c:v>9.5310350306267786</c:v>
                </c:pt>
                <c:pt idx="1">
                  <c:v>9.5174578467126274</c:v>
                </c:pt>
                <c:pt idx="2">
                  <c:v>9.5212553787996246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Lincoln County Hospital (235)</c:v>
                </c:pt>
                <c:pt idx="2">
                  <c:v>Pilgrim Hospital (146)</c:v>
                </c:pt>
                <c:pt idx="3">
                  <c:v>Grantham &amp; District Hospital (59)</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0.46896496937322141</c:v>
                </c:pt>
                <c:pt idx="1">
                  <c:v>0.4825421532873726</c:v>
                </c:pt>
                <c:pt idx="2">
                  <c:v>0.47874462120037542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Sheet1!$E$2:$E$5</c:f>
              <c:numCache>
                <c:formatCode>0.0;;</c:formatCode>
                <c:ptCount val="4"/>
                <c:pt idx="0">
                  <c:v>0</c:v>
                </c:pt>
                <c:pt idx="1">
                  <c:v>0</c:v>
                </c:pt>
                <c:pt idx="2">
                  <c:v>8.0272327853005159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Sheet1!$F$2:$F$5</c:f>
              <c:numCache>
                <c:formatCode>0.0;;</c:formatCode>
                <c:ptCount val="4"/>
                <c:pt idx="0">
                  <c:v>8.2857241219354343</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Sheet1!$G$2:$G$5</c:f>
              <c:numCache>
                <c:formatCode>0.0;;</c:formatCode>
                <c:ptCount val="4"/>
                <c:pt idx="0">
                  <c:v>0</c:v>
                </c:pt>
                <c:pt idx="1">
                  <c:v>8.4587039736558882</c:v>
                </c:pt>
                <c:pt idx="2">
                  <c:v>0</c:v>
                </c:pt>
                <c:pt idx="3">
                  <c:v>8.386766378076679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Lincoln County Hospital (230)</c:v>
                </c:pt>
                <c:pt idx="2">
                  <c:v>Pilgrim Hospital (151)</c:v>
                </c:pt>
                <c:pt idx="3">
                  <c:v>Grantham &amp; District Hospital (56)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1.7142758780645657</c:v>
                </c:pt>
                <c:pt idx="1">
                  <c:v>1.5412960263441118</c:v>
                </c:pt>
                <c:pt idx="2">
                  <c:v>1.9727672146994841</c:v>
                </c:pt>
                <c:pt idx="3">
                  <c:v>1.613233621923321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Sheet1!$G$2:$G$5</c:f>
              <c:numCache>
                <c:formatCode>0.0;;</c:formatCode>
                <c:ptCount val="4"/>
                <c:pt idx="0">
                  <c:v>8.8078274888606103</c:v>
                </c:pt>
                <c:pt idx="1">
                  <c:v>8.8087301600672383</c:v>
                </c:pt>
                <c:pt idx="2">
                  <c:v>8.7905282490068934</c:v>
                </c:pt>
                <c:pt idx="3">
                  <c:v>9.2470350722154748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(476)</c:v>
                </c:pt>
                <c:pt idx="1">
                  <c:v>Lincoln County Hospital (253)</c:v>
                </c:pt>
                <c:pt idx="2">
                  <c:v>Pilgrim Hospital (163)</c:v>
                </c:pt>
                <c:pt idx="3">
                  <c:v>Grantham &amp; District Hospital (60)</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1.1921725111393897</c:v>
                </c:pt>
                <c:pt idx="1">
                  <c:v>1.1912698399327617</c:v>
                </c:pt>
                <c:pt idx="2">
                  <c:v>1.2094717509931066</c:v>
                </c:pt>
                <c:pt idx="3">
                  <c:v>0.75296492778452517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Sheet1!$E$2:$E$5</c:f>
              <c:numCache>
                <c:formatCode>0.0;;</c:formatCode>
                <c:ptCount val="4"/>
                <c:pt idx="0">
                  <c:v>8.3394049996815856</c:v>
                </c:pt>
                <c:pt idx="1">
                  <c:v>8.1346506728640531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Sheet1!$G$2:$G$5</c:f>
              <c:numCache>
                <c:formatCode>0.0;;</c:formatCode>
                <c:ptCount val="4"/>
                <c:pt idx="0">
                  <c:v>0</c:v>
                </c:pt>
                <c:pt idx="1">
                  <c:v>0</c:v>
                </c:pt>
                <c:pt idx="2">
                  <c:v>8.5697144005597856</c:v>
                </c:pt>
                <c:pt idx="3">
                  <c:v>8.6105906392165927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Lincoln County Hospital (248)</c:v>
                </c:pt>
                <c:pt idx="2">
                  <c:v>Pilgrim Hospital (159)</c:v>
                </c:pt>
                <c:pt idx="3">
                  <c:v>Grantham &amp; District Hospital (60)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1.6605950003184144</c:v>
                </c:pt>
                <c:pt idx="1">
                  <c:v>1.8653493271359469</c:v>
                </c:pt>
                <c:pt idx="2">
                  <c:v>1.4302855994402144</c:v>
                </c:pt>
                <c:pt idx="3">
                  <c:v>1.3894093607834073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Sheet1!$G$2:$G$5</c:f>
              <c:numCache>
                <c:formatCode>0.0;;</c:formatCode>
                <c:ptCount val="4"/>
                <c:pt idx="0">
                  <c:v>8.548244522044298</c:v>
                </c:pt>
                <c:pt idx="1">
                  <c:v>8.6075970457460915</c:v>
                </c:pt>
                <c:pt idx="2">
                  <c:v>8.688928180054182</c:v>
                </c:pt>
                <c:pt idx="3">
                  <c:v>8.384254306945456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(238)</c:v>
                </c:pt>
                <c:pt idx="2">
                  <c:v>Pilgrim Hospital (157)</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1.451755477955702</c:v>
                </c:pt>
                <c:pt idx="1">
                  <c:v>1.3924029542539085</c:v>
                </c:pt>
                <c:pt idx="2">
                  <c:v>1.311071819945818</c:v>
                </c:pt>
                <c:pt idx="3">
                  <c:v>1.615745693054544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Sheet1!$G$2:$G$5</c:f>
              <c:numCache>
                <c:formatCode>0.0;;</c:formatCode>
                <c:ptCount val="4"/>
                <c:pt idx="0">
                  <c:v>8.9644736994937571</c:v>
                </c:pt>
                <c:pt idx="1">
                  <c:v>8.8543255445237143</c:v>
                </c:pt>
                <c:pt idx="2">
                  <c:v>9.0791030368052361</c:v>
                </c:pt>
                <c:pt idx="3">
                  <c:v>9.1377893075480703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Lincoln County Hospital (257)</c:v>
                </c:pt>
                <c:pt idx="2">
                  <c:v>Pilgrim Hospital (163)</c:v>
                </c:pt>
                <c:pt idx="3">
                  <c:v>Grantham &amp; District Hospital (59)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1.0355263005062429</c:v>
                </c:pt>
                <c:pt idx="1">
                  <c:v>1.1456744554762857</c:v>
                </c:pt>
                <c:pt idx="2">
                  <c:v>0.92089696319476388</c:v>
                </c:pt>
                <c:pt idx="3">
                  <c:v>0.86221069245192972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Sheet1!$G$2:$G$5</c:f>
              <c:numCache>
                <c:formatCode>0.0;;</c:formatCode>
                <c:ptCount val="4"/>
                <c:pt idx="0">
                  <c:v>8.6842465706875096</c:v>
                </c:pt>
                <c:pt idx="1">
                  <c:v>8.7326807494331931</c:v>
                </c:pt>
                <c:pt idx="2">
                  <c:v>8.5238090534167377</c:v>
                </c:pt>
                <c:pt idx="3">
                  <c:v>8.603862858298168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Lincoln County Hospital (253)</c:v>
                </c:pt>
                <c:pt idx="2">
                  <c:v>Pilgrim Hospital (159)</c:v>
                </c:pt>
                <c:pt idx="3">
                  <c:v>Grantham &amp; District Hospital (59)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1.3157534293124904</c:v>
                </c:pt>
                <c:pt idx="1">
                  <c:v>1.2673192505668069</c:v>
                </c:pt>
                <c:pt idx="2">
                  <c:v>1.4761909465832623</c:v>
                </c:pt>
                <c:pt idx="3">
                  <c:v>1.396137141701832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Sheet1!$E$2:$E$5</c:f>
              <c:numCache>
                <c:formatCode>0.0;;</c:formatCode>
                <c:ptCount val="4"/>
                <c:pt idx="0">
                  <c:v>0</c:v>
                </c:pt>
                <c:pt idx="1">
                  <c:v>6.9068978794626474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Sheet1!$G$2:$G$5</c:f>
              <c:numCache>
                <c:formatCode>0.0;;</c:formatCode>
                <c:ptCount val="4"/>
                <c:pt idx="0">
                  <c:v>7.1302212462135186</c:v>
                </c:pt>
                <c:pt idx="1">
                  <c:v>0</c:v>
                </c:pt>
                <c:pt idx="2">
                  <c:v>7.3827960590446171</c:v>
                </c:pt>
                <c:pt idx="3">
                  <c:v>8.3420051111009172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Lincoln County Hospital (256)</c:v>
                </c:pt>
                <c:pt idx="2">
                  <c:v>Pilgrim Hospital (162)</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2.8697787537864814</c:v>
                </c:pt>
                <c:pt idx="1">
                  <c:v>3.0931021205373526</c:v>
                </c:pt>
                <c:pt idx="2">
                  <c:v>2.6172039409553829</c:v>
                </c:pt>
                <c:pt idx="3">
                  <c:v>1.6579948888990828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Sheet1!$G$2:$G$5</c:f>
              <c:numCache>
                <c:formatCode>0.0;;</c:formatCode>
                <c:ptCount val="4"/>
                <c:pt idx="0">
                  <c:v>7.4738157235581051</c:v>
                </c:pt>
                <c:pt idx="1">
                  <c:v>7.3524772446903173</c:v>
                </c:pt>
                <c:pt idx="2">
                  <c:v>7.5712492693720037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Sheet1!$I$2:$I$5</c:f>
              <c:numCache>
                <c:formatCode>0.0;;</c:formatCode>
                <c:ptCount val="4"/>
                <c:pt idx="0">
                  <c:v>0</c:v>
                </c:pt>
                <c:pt idx="1">
                  <c:v>0</c:v>
                </c:pt>
                <c:pt idx="2">
                  <c:v>0</c:v>
                </c:pt>
                <c:pt idx="3">
                  <c:v>8.8285120133679325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Lincoln County Hospital (233)</c:v>
                </c:pt>
                <c:pt idx="2">
                  <c:v>Pilgrim Hospital (147)</c:v>
                </c:pt>
                <c:pt idx="3">
                  <c:v>Grantham &amp; District Hospital (56)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2.5261842764418949</c:v>
                </c:pt>
                <c:pt idx="1">
                  <c:v>2.6475227553096827</c:v>
                </c:pt>
                <c:pt idx="2">
                  <c:v>2.4287507306279963</c:v>
                </c:pt>
                <c:pt idx="3">
                  <c:v>1.1714879866320675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Sheet1!$F$2:$F$5</c:f>
              <c:numCache>
                <c:formatCode>0.0;;</c:formatCode>
                <c:ptCount val="4"/>
                <c:pt idx="0">
                  <c:v>0</c:v>
                </c:pt>
                <c:pt idx="1">
                  <c:v>0</c:v>
                </c:pt>
                <c:pt idx="2">
                  <c:v>6.6641411061534361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Sheet1!$G$2:$G$5</c:f>
              <c:numCache>
                <c:formatCode>0.0;;</c:formatCode>
                <c:ptCount val="4"/>
                <c:pt idx="0">
                  <c:v>6.9035269126794789</c:v>
                </c:pt>
                <c:pt idx="1">
                  <c:v>6.9100163877802352</c:v>
                </c:pt>
                <c:pt idx="2">
                  <c:v>0</c:v>
                </c:pt>
                <c:pt idx="3">
                  <c:v>6.9607082353005429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Lincoln County Hospital (240)</c:v>
                </c:pt>
                <c:pt idx="2">
                  <c:v>Pilgrim Hospital (155)</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3.0964730873205211</c:v>
                </c:pt>
                <c:pt idx="1">
                  <c:v>3.0899836122197648</c:v>
                </c:pt>
                <c:pt idx="2">
                  <c:v>3.3358588938465639</c:v>
                </c:pt>
                <c:pt idx="3">
                  <c:v>3.0392917646994571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Sheet1!$G$2:$G$5</c:f>
              <c:numCache>
                <c:formatCode>0.0;;</c:formatCode>
                <c:ptCount val="4"/>
                <c:pt idx="0">
                  <c:v>8.6301607284045101</c:v>
                </c:pt>
                <c:pt idx="1">
                  <c:v>8.6538970526157684</c:v>
                </c:pt>
                <c:pt idx="2">
                  <c:v>8.4290650928809043</c:v>
                </c:pt>
                <c:pt idx="3">
                  <c:v>7.9679955717721098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Lincoln County Hospital (248)</c:v>
                </c:pt>
                <c:pt idx="2">
                  <c:v>Pilgrim Hospital (152)</c:v>
                </c:pt>
                <c:pt idx="3">
                  <c:v>Grantham &amp; District Hospital (60)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1.3698392715954899</c:v>
                </c:pt>
                <c:pt idx="1">
                  <c:v>1.3461029473842316</c:v>
                </c:pt>
                <c:pt idx="2">
                  <c:v>1.5709349071190957</c:v>
                </c:pt>
                <c:pt idx="3">
                  <c:v>2.0320044282278902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Sheet1!$G$2:$G$5</c:f>
              <c:numCache>
                <c:formatCode>0.0;;</c:formatCode>
                <c:ptCount val="4"/>
                <c:pt idx="0">
                  <c:v>7.6004374260249383</c:v>
                </c:pt>
                <c:pt idx="1">
                  <c:v>7.6877920127777388</c:v>
                </c:pt>
                <c:pt idx="2">
                  <c:v>7.2585994964786487</c:v>
                </c:pt>
                <c:pt idx="3">
                  <c:v>7.0443277778581326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Lincoln County Hospital (227)</c:v>
                </c:pt>
                <c:pt idx="2">
                  <c:v>Pilgrim Hospital (131)</c:v>
                </c:pt>
                <c:pt idx="3">
                  <c:v>Grantham &amp; District Hospital (52)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2.3995625739750617</c:v>
                </c:pt>
                <c:pt idx="1">
                  <c:v>2.3122079872222612</c:v>
                </c:pt>
                <c:pt idx="2">
                  <c:v>2.7414005035213513</c:v>
                </c:pt>
                <c:pt idx="3">
                  <c:v>2.9556722221418674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Sheet1!$E$2:$E$5</c:f>
              <c:numCache>
                <c:formatCode>0.0;;</c:formatCode>
                <c:ptCount val="4"/>
                <c:pt idx="0">
                  <c:v>0</c:v>
                </c:pt>
                <c:pt idx="1">
                  <c:v>9.2265061900511114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Sheet1!$G$2:$G$5</c:f>
              <c:numCache>
                <c:formatCode>0.0;;</c:formatCode>
                <c:ptCount val="4"/>
                <c:pt idx="0">
                  <c:v>9.3350093783068946</c:v>
                </c:pt>
                <c:pt idx="1">
                  <c:v>0</c:v>
                </c:pt>
                <c:pt idx="2">
                  <c:v>9.5636843270993062</c:v>
                </c:pt>
                <c:pt idx="3">
                  <c:v>9.1930608895718589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Lincoln County Hospital (253)</c:v>
                </c:pt>
                <c:pt idx="2">
                  <c:v>Pilgrim Hospital (161)</c:v>
                </c:pt>
                <c:pt idx="3">
                  <c:v>Grantham &amp; District Hospital (58)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0.66499062169310541</c:v>
                </c:pt>
                <c:pt idx="1">
                  <c:v>0.77349380994888861</c:v>
                </c:pt>
                <c:pt idx="2">
                  <c:v>0.43631567290069384</c:v>
                </c:pt>
                <c:pt idx="3">
                  <c:v>0.80693911042814115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Sheet1!$G$2:$G$5</c:f>
              <c:numCache>
                <c:formatCode>0.0;;</c:formatCode>
                <c:ptCount val="4"/>
                <c:pt idx="0">
                  <c:v>8.870182718305033</c:v>
                </c:pt>
                <c:pt idx="1">
                  <c:v>8.8334761075433352</c:v>
                </c:pt>
                <c:pt idx="2">
                  <c:v>9.071785799048266</c:v>
                </c:pt>
                <c:pt idx="3">
                  <c:v>8.7227436157166114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Lincoln County Hospital (213)</c:v>
                </c:pt>
                <c:pt idx="2">
                  <c:v>Pilgrim Hospital (143)</c:v>
                </c:pt>
                <c:pt idx="3">
                  <c:v>Grantham &amp; District Hospital (58)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1.129817281694967</c:v>
                </c:pt>
                <c:pt idx="1">
                  <c:v>1.1665238924566648</c:v>
                </c:pt>
                <c:pt idx="2">
                  <c:v>0.92821420095173401</c:v>
                </c:pt>
                <c:pt idx="3">
                  <c:v>1.2772563842833886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Sheet1!$F$2:$F$5</c:f>
              <c:numCache>
                <c:formatCode>0.0;;</c:formatCode>
                <c:ptCount val="4"/>
                <c:pt idx="0">
                  <c:v>7.9567959964186237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Sheet1!$G$2:$G$5</c:f>
              <c:numCache>
                <c:formatCode>0.0;;</c:formatCode>
                <c:ptCount val="4"/>
                <c:pt idx="0">
                  <c:v>0</c:v>
                </c:pt>
                <c:pt idx="1">
                  <c:v>7.9385382469743142</c:v>
                </c:pt>
                <c:pt idx="2">
                  <c:v>7.981028942259595</c:v>
                </c:pt>
                <c:pt idx="3">
                  <c:v>7.9308960253178649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Lincoln County Hospital (239)</c:v>
                </c:pt>
                <c:pt idx="2">
                  <c:v>Pilgrim Hospital (149)</c:v>
                </c:pt>
                <c:pt idx="3">
                  <c:v>Grantham &amp; District Hospital (56)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2.0432040035813763</c:v>
                </c:pt>
                <c:pt idx="1">
                  <c:v>2.0614617530256858</c:v>
                </c:pt>
                <c:pt idx="2">
                  <c:v>2.018971057740405</c:v>
                </c:pt>
                <c:pt idx="3">
                  <c:v>2.0691039746821351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Sheet1!$G$2:$G$5</c:f>
              <c:numCache>
                <c:formatCode>0.0;;</c:formatCode>
                <c:ptCount val="4"/>
                <c:pt idx="0">
                  <c:v>8.2945291863927153</c:v>
                </c:pt>
                <c:pt idx="1">
                  <c:v>8.3414956457747085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Lincoln County Hospital (32)</c:v>
                </c:pt>
                <c:pt idx="2">
                  <c:v>Pilgrim Hospital (-)</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1.7054708136072847</c:v>
                </c:pt>
                <c:pt idx="1">
                  <c:v>1.6585043542252915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Sheet1!$H$2:$H$5</c:f>
              <c:numCache>
                <c:formatCode>0.0;;</c:formatCode>
                <c:ptCount val="4"/>
                <c:pt idx="0">
                  <c:v>8.890806955219432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Sheet1!$I$2:$I$5</c:f>
              <c:numCache>
                <c:formatCode>0.0;;</c:formatCode>
                <c:ptCount val="4"/>
                <c:pt idx="0">
                  <c:v>0</c:v>
                </c:pt>
                <c:pt idx="1">
                  <c:v>9.3390291893492279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(70)</c:v>
                </c:pt>
                <c:pt idx="1">
                  <c:v>Lincoln County Hospital (33)</c:v>
                </c:pt>
                <c:pt idx="2">
                  <c:v>Pilgrim Hospital (-)</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1.109193044780568</c:v>
                </c:pt>
                <c:pt idx="1">
                  <c:v>0.66097081065077212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Sheet1!$G$2:$G$5</c:f>
              <c:numCache>
                <c:formatCode>0.0;;</c:formatCode>
                <c:ptCount val="4"/>
                <c:pt idx="0">
                  <c:v>8.4808487560136641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Lincoln County Hospital (-)</c:v>
                </c:pt>
                <c:pt idx="2">
                  <c:v>Pilgrim Hospital (-)</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1.5191512439863359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Sheet1!$G$2:$G$5</c:f>
              <c:numCache>
                <c:formatCode>0.0;;</c:formatCode>
                <c:ptCount val="4"/>
                <c:pt idx="0">
                  <c:v>8.2245046426658277</c:v>
                </c:pt>
                <c:pt idx="1">
                  <c:v>8.0841781625105096</c:v>
                </c:pt>
                <c:pt idx="2">
                  <c:v>8.32466691534467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Lincoln County Hospital (86)</c:v>
                </c:pt>
                <c:pt idx="2">
                  <c:v>Pilgrim Hospital (62)</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1.7754953573341723</c:v>
                </c:pt>
                <c:pt idx="1">
                  <c:v>1.9158218374894904</c:v>
                </c:pt>
                <c:pt idx="2">
                  <c:v>1.67533308465533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Sheet1!$G$2:$G$5</c:f>
              <c:numCache>
                <c:formatCode>0.0;;</c:formatCode>
                <c:ptCount val="4"/>
                <c:pt idx="0">
                  <c:v>7.8358056375736931</c:v>
                </c:pt>
                <c:pt idx="1">
                  <c:v>7.6556815091971773</c:v>
                </c:pt>
                <c:pt idx="2">
                  <c:v>8.2022234267820551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(126)</c:v>
                </c:pt>
                <c:pt idx="1">
                  <c:v>Lincoln County Hospital (74)</c:v>
                </c:pt>
                <c:pt idx="2">
                  <c:v>Pilgrim Hospital (45)</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2.1641943624263069</c:v>
                </c:pt>
                <c:pt idx="1">
                  <c:v>2.3443184908028227</c:v>
                </c:pt>
                <c:pt idx="2">
                  <c:v>1.7977765732179449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Sheet1!$G$2:$G$5</c:f>
              <c:numCache>
                <c:formatCode>0.0;;</c:formatCode>
                <c:ptCount val="4"/>
                <c:pt idx="0">
                  <c:v>6.5355168312542089</c:v>
                </c:pt>
                <c:pt idx="1">
                  <c:v>6.22662546955614</c:v>
                </c:pt>
                <c:pt idx="2">
                  <c:v>6.8173369208289172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Lincoln County Hospital (54)</c:v>
                </c:pt>
                <c:pt idx="2">
                  <c:v>Pilgrim Hospital (36)</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3.4644831687457911</c:v>
                </c:pt>
                <c:pt idx="1">
                  <c:v>3.77337453044386</c:v>
                </c:pt>
                <c:pt idx="2">
                  <c:v>3.1826630791710828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Sheet1!$G$2:$G$5</c:f>
              <c:numCache>
                <c:formatCode>0.0;;</c:formatCode>
                <c:ptCount val="4"/>
                <c:pt idx="0">
                  <c:v>6.8703529423314977</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Lincoln County Hospital (-)</c:v>
                </c:pt>
                <c:pt idx="2">
                  <c:v>Pilgrim Hospital (-)</c:v>
                </c:pt>
                <c:pt idx="3">
                  <c:v>Grantham &amp;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3.1296470576685023</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Sheet1!$G$2:$G$5</c:f>
              <c:numCache>
                <c:formatCode>0.0;;</c:formatCode>
                <c:ptCount val="4"/>
                <c:pt idx="0">
                  <c:v>6.3500084010065114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c:v>
                </c:pt>
                <c:pt idx="1">
                  <c:v>Lincoln County Hospital (-)</c:v>
                </c:pt>
                <c:pt idx="2">
                  <c:v>Pilgrim Hospital (-)</c:v>
                </c:pt>
                <c:pt idx="3">
                  <c:v>Grantham &amp;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3.6499915989934886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Sheet1!$E$2:$E$5</c:f>
              <c:numCache>
                <c:formatCode>0.0;;</c:formatCode>
                <c:ptCount val="4"/>
                <c:pt idx="0">
                  <c:v>6.1413038233042769</c:v>
                </c:pt>
                <c:pt idx="1">
                  <c:v>0</c:v>
                </c:pt>
                <c:pt idx="2">
                  <c:v>5.7422649143887412</c:v>
                </c:pt>
                <c:pt idx="3">
                  <c:v>5.6468406012008883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Sheet1!$G$2:$G$5</c:f>
              <c:numCache>
                <c:formatCode>0.0;;</c:formatCode>
                <c:ptCount val="4"/>
                <c:pt idx="0">
                  <c:v>0</c:v>
                </c:pt>
                <c:pt idx="1">
                  <c:v>6.2639297756350869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Lincoln County Hospital (249)</c:v>
                </c:pt>
                <c:pt idx="2">
                  <c:v>Pilgrim Hospital (156)</c:v>
                </c:pt>
                <c:pt idx="3">
                  <c:v>Grantham &amp; District Hospital (59)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3.8586961766957231</c:v>
                </c:pt>
                <c:pt idx="1">
                  <c:v>3.7360702243649131</c:v>
                </c:pt>
                <c:pt idx="2">
                  <c:v>4.2577350856112588</c:v>
                </c:pt>
                <c:pt idx="3">
                  <c:v>4.3531593987991117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Sheet1!$E$2:$E$5</c:f>
              <c:numCache>
                <c:formatCode>0.0;;</c:formatCode>
                <c:ptCount val="4"/>
                <c:pt idx="0">
                  <c:v>5.1951498813656896</c:v>
                </c:pt>
                <c:pt idx="1">
                  <c:v>5.0020897079981292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Sheet1!$G$2:$G$5</c:f>
              <c:numCache>
                <c:formatCode>0.0;;</c:formatCode>
                <c:ptCount val="4"/>
                <c:pt idx="0">
                  <c:v>0</c:v>
                </c:pt>
                <c:pt idx="1">
                  <c:v>0</c:v>
                </c:pt>
                <c:pt idx="2">
                  <c:v>5.2887469140218499</c:v>
                </c:pt>
                <c:pt idx="3">
                  <c:v>5.3344858294840076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(337)</c:v>
                </c:pt>
                <c:pt idx="1">
                  <c:v>Lincoln County Hospital (181)</c:v>
                </c:pt>
                <c:pt idx="2">
                  <c:v>Pilgrim Hospital (117)</c:v>
                </c:pt>
                <c:pt idx="3">
                  <c:v>Grantham &amp; District Hospital (39)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4.8048501186343104</c:v>
                </c:pt>
                <c:pt idx="1">
                  <c:v>4.9979102920018708</c:v>
                </c:pt>
                <c:pt idx="2">
                  <c:v>4.7112530859781501</c:v>
                </c:pt>
                <c:pt idx="3">
                  <c:v>4.6655141705159924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Sheet1!$E$2:$E$5</c:f>
              <c:numCache>
                <c:formatCode>0.0;;</c:formatCode>
                <c:ptCount val="4"/>
                <c:pt idx="0">
                  <c:v>0</c:v>
                </c:pt>
                <c:pt idx="1">
                  <c:v>7.017373533112151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Sheet1!$G$2:$G$5</c:f>
              <c:numCache>
                <c:formatCode>0.0;;</c:formatCode>
                <c:ptCount val="4"/>
                <c:pt idx="0">
                  <c:v>8.2204464165404456</c:v>
                </c:pt>
                <c:pt idx="1">
                  <c:v>0</c:v>
                </c:pt>
                <c:pt idx="2">
                  <c:v>8.8859277267884931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Lincoln County Hospital (87)</c:v>
                </c:pt>
                <c:pt idx="2">
                  <c:v>Pilgrim Hospital (54)</c:v>
                </c:pt>
                <c:pt idx="3">
                  <c:v>Grantham &amp; District Hospital (39)</c:v>
                </c:pt>
              </c:strCache>
            </c:strRef>
          </c:cat>
          <c:val>
            <c:numRef>
              <c:f>Sheet1!$J$2:$J$5</c:f>
              <c:numCache>
                <c:formatCode>0.0;;</c:formatCode>
                <c:ptCount val="4"/>
                <c:pt idx="0">
                  <c:v>0</c:v>
                </c:pt>
                <c:pt idx="1">
                  <c:v>0</c:v>
                </c:pt>
                <c:pt idx="2">
                  <c:v>0</c:v>
                </c:pt>
                <c:pt idx="3">
                  <c:v>9.8683642971533807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1.7795535834595544</c:v>
                </c:pt>
                <c:pt idx="1">
                  <c:v>2.982626466887849</c:v>
                </c:pt>
                <c:pt idx="2">
                  <c:v>1.1140722732115069</c:v>
                </c:pt>
                <c:pt idx="3">
                  <c:v>0.1316357028466193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Sheet1!$F$2:$F$5</c:f>
              <c:numCache>
                <c:formatCode>0.0;;</c:formatCode>
                <c:ptCount val="4"/>
                <c:pt idx="0">
                  <c:v>0</c:v>
                </c:pt>
                <c:pt idx="1">
                  <c:v>6.3835184251113617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Sheet1!$G$2:$G$5</c:f>
              <c:numCache>
                <c:formatCode>0.0;;</c:formatCode>
                <c:ptCount val="4"/>
                <c:pt idx="0">
                  <c:v>6.4917292227683552</c:v>
                </c:pt>
                <c:pt idx="1">
                  <c:v>0</c:v>
                </c:pt>
                <c:pt idx="2">
                  <c:v>6.6943853737176751</c:v>
                </c:pt>
                <c:pt idx="3">
                  <c:v>7.2089096492104394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Lincoln County Hospital (257)</c:v>
                </c:pt>
                <c:pt idx="2">
                  <c:v>Pilgrim Hospital (162)</c:v>
                </c:pt>
                <c:pt idx="3">
                  <c:v>Grantham &amp; District Hospital (58)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3.5082707772316448</c:v>
                </c:pt>
                <c:pt idx="1">
                  <c:v>3.6164815748886383</c:v>
                </c:pt>
                <c:pt idx="2">
                  <c:v>3.3056146262823249</c:v>
                </c:pt>
                <c:pt idx="3">
                  <c:v>2.7910903507895606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Sheet1!$E$2:$E$5</c:f>
              <c:numCache>
                <c:formatCode>0.0;;</c:formatCode>
                <c:ptCount val="4"/>
                <c:pt idx="0">
                  <c:v>0</c:v>
                </c:pt>
                <c:pt idx="1">
                  <c:v>7.214376153611874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Sheet1!$G$2:$G$5</c:f>
              <c:numCache>
                <c:formatCode>0.0;;</c:formatCode>
                <c:ptCount val="4"/>
                <c:pt idx="0">
                  <c:v>7.5118113825657673</c:v>
                </c:pt>
                <c:pt idx="1">
                  <c:v>0</c:v>
                </c:pt>
                <c:pt idx="2">
                  <c:v>7.5780471325020704</c:v>
                </c:pt>
                <c:pt idx="3">
                  <c:v>6.8811323309467687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Lincoln County Hospital (248)</c:v>
                </c:pt>
                <c:pt idx="2">
                  <c:v>Pilgrim Hospital (154)</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2.4881886174342327</c:v>
                </c:pt>
                <c:pt idx="1">
                  <c:v>2.785623846388126</c:v>
                </c:pt>
                <c:pt idx="2">
                  <c:v>2.4219528674979296</c:v>
                </c:pt>
                <c:pt idx="3">
                  <c:v>3.1188676690532313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Sheet1!$F$2:$F$5</c:f>
              <c:numCache>
                <c:formatCode>0.0;;</c:formatCode>
                <c:ptCount val="4"/>
                <c:pt idx="0">
                  <c:v>8.7725441540136426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Sheet1!$G$2:$G$5</c:f>
              <c:numCache>
                <c:formatCode>0.0;;</c:formatCode>
                <c:ptCount val="4"/>
                <c:pt idx="0">
                  <c:v>0</c:v>
                </c:pt>
                <c:pt idx="1">
                  <c:v>8.8525014252578256</c:v>
                </c:pt>
                <c:pt idx="2">
                  <c:v>8.7245269906991965</c:v>
                </c:pt>
                <c:pt idx="3">
                  <c:v>8.5102573256429164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Lincoln County Hospital (177)</c:v>
                </c:pt>
                <c:pt idx="2">
                  <c:v>Pilgrim Hospital (115)</c:v>
                </c:pt>
                <c:pt idx="3">
                  <c:v>Grantham &amp; District Hospital (49)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1.2274558459863574</c:v>
                </c:pt>
                <c:pt idx="1">
                  <c:v>1.1474985747421744</c:v>
                </c:pt>
                <c:pt idx="2">
                  <c:v>1.2754730093008035</c:v>
                </c:pt>
                <c:pt idx="3">
                  <c:v>1.4897426743570836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Sheet1!$G$2:$G$5</c:f>
              <c:numCache>
                <c:formatCode>0.0;;</c:formatCode>
                <c:ptCount val="4"/>
                <c:pt idx="0">
                  <c:v>6.0913134612059103</c:v>
                </c:pt>
                <c:pt idx="1">
                  <c:v>5.9374749114250136</c:v>
                </c:pt>
                <c:pt idx="2">
                  <c:v>5.7417353787318381</c:v>
                </c:pt>
                <c:pt idx="3">
                  <c:v>6.8867559876202202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Lincoln County Hospital (142)</c:v>
                </c:pt>
                <c:pt idx="2">
                  <c:v>Pilgrim Hospital (95)</c:v>
                </c:pt>
                <c:pt idx="3">
                  <c:v>Grantham &amp; District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3.9086865387940897</c:v>
                </c:pt>
                <c:pt idx="1">
                  <c:v>4.0625250885749864</c:v>
                </c:pt>
                <c:pt idx="2">
                  <c:v>4.2582646212681619</c:v>
                </c:pt>
                <c:pt idx="3">
                  <c:v>3.1132440123797798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Sheet1!$F$2:$F$5</c:f>
              <c:numCache>
                <c:formatCode>0.0;;</c:formatCode>
                <c:ptCount val="4"/>
                <c:pt idx="0">
                  <c:v>3.867623152428191</c:v>
                </c:pt>
                <c:pt idx="1">
                  <c:v>3.7984511039679458</c:v>
                </c:pt>
                <c:pt idx="2">
                  <c:v>3.6801762263896109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Sheet1!$G$2:$G$5</c:f>
              <c:numCache>
                <c:formatCode>0.0;;</c:formatCode>
                <c:ptCount val="4"/>
                <c:pt idx="0">
                  <c:v>0</c:v>
                </c:pt>
                <c:pt idx="1">
                  <c:v>0</c:v>
                </c:pt>
                <c:pt idx="2">
                  <c:v>0</c:v>
                </c:pt>
                <c:pt idx="3">
                  <c:v>4.3988554604489138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Lincoln County Hospital (213)</c:v>
                </c:pt>
                <c:pt idx="2">
                  <c:v>Pilgrim Hospital (116)</c:v>
                </c:pt>
                <c:pt idx="3">
                  <c:v>Grantham &amp; District Hospital (50)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6.132376847571809</c:v>
                </c:pt>
                <c:pt idx="1">
                  <c:v>6.2015488960320546</c:v>
                </c:pt>
                <c:pt idx="2">
                  <c:v>6.3198237736103895</c:v>
                </c:pt>
                <c:pt idx="3">
                  <c:v>5.6011445395510862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Sheet1!$G$2:$G$5</c:f>
              <c:numCache>
                <c:formatCode>0.0;;</c:formatCode>
                <c:ptCount val="4"/>
                <c:pt idx="0">
                  <c:v>6.221200211414601</c:v>
                </c:pt>
                <c:pt idx="1">
                  <c:v>6.1667308621255668</c:v>
                </c:pt>
                <c:pt idx="2">
                  <c:v>6.1001516373622886</c:v>
                </c:pt>
                <c:pt idx="3">
                  <c:v>5.7209613842253972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Lincoln County Hospital (227)</c:v>
                </c:pt>
                <c:pt idx="2">
                  <c:v>Pilgrim Hospital (144)</c:v>
                </c:pt>
                <c:pt idx="3">
                  <c:v>Grantham &amp; District Hospital (51)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3.778799788585399</c:v>
                </c:pt>
                <c:pt idx="1">
                  <c:v>3.8332691378744332</c:v>
                </c:pt>
                <c:pt idx="2">
                  <c:v>3.8998483626377114</c:v>
                </c:pt>
                <c:pt idx="3">
                  <c:v>4.2790386157746028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Sheet1!$G$2:$G$5</c:f>
              <c:numCache>
                <c:formatCode>0.0;;</c:formatCode>
                <c:ptCount val="4"/>
                <c:pt idx="0">
                  <c:v>7.2278830638838309</c:v>
                </c:pt>
                <c:pt idx="1">
                  <c:v>7.1319607066702719</c:v>
                </c:pt>
                <c:pt idx="2">
                  <c:v>7.0253823472527817</c:v>
                </c:pt>
                <c:pt idx="3">
                  <c:v>7.5134994651369951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(425)</c:v>
                </c:pt>
                <c:pt idx="1">
                  <c:v>Lincoln County Hospital (229)</c:v>
                </c:pt>
                <c:pt idx="2">
                  <c:v>Pilgrim Hospital (141)</c:v>
                </c:pt>
                <c:pt idx="3">
                  <c:v>Grantham &amp; District Hospital (55)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2.7721169361161691</c:v>
                </c:pt>
                <c:pt idx="1">
                  <c:v>2.8680392933297281</c:v>
                </c:pt>
                <c:pt idx="2">
                  <c:v>2.9746176527472183</c:v>
                </c:pt>
                <c:pt idx="3">
                  <c:v>2.4865005348630049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Sheet1!$G$2:$G$5</c:f>
              <c:numCache>
                <c:formatCode>0.0;;</c:formatCode>
                <c:ptCount val="4"/>
                <c:pt idx="0">
                  <c:v>7.6735157088940653</c:v>
                </c:pt>
                <c:pt idx="1">
                  <c:v>7.4952219784467768</c:v>
                </c:pt>
                <c:pt idx="2">
                  <c:v>7.5759024164423208</c:v>
                </c:pt>
                <c:pt idx="3">
                  <c:v>8.1228910946549568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Lincoln County Hospital (134)</c:v>
                </c:pt>
                <c:pt idx="2">
                  <c:v>Pilgrim Hospital (84)</c:v>
                </c:pt>
                <c:pt idx="3">
                  <c:v>Grantham &amp; District Hospital (35)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2.3264842911059347</c:v>
                </c:pt>
                <c:pt idx="1">
                  <c:v>2.5047780215532232</c:v>
                </c:pt>
                <c:pt idx="2">
                  <c:v>2.4240975835576792</c:v>
                </c:pt>
                <c:pt idx="3">
                  <c:v>1.8771089053450432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Sheet1!$G$2:$G$5</c:f>
              <c:numCache>
                <c:formatCode>0.0;;</c:formatCode>
                <c:ptCount val="4"/>
                <c:pt idx="0">
                  <c:v>6.3165998857608363</c:v>
                </c:pt>
                <c:pt idx="1">
                  <c:v>6.3802374332119411</c:v>
                </c:pt>
                <c:pt idx="2">
                  <c:v>5.9815202609575708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(283)</c:v>
                </c:pt>
                <c:pt idx="1">
                  <c:v>Lincoln County Hospital (152)</c:v>
                </c:pt>
                <c:pt idx="2">
                  <c:v>Pilgrim Hospital (102)</c:v>
                </c:pt>
                <c:pt idx="3">
                  <c:v>Grantham &amp;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3.6834001142391637</c:v>
                </c:pt>
                <c:pt idx="1">
                  <c:v>3.6197625667880589</c:v>
                </c:pt>
                <c:pt idx="2">
                  <c:v>4.0184797390424292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Sheet1!$E$2:$E$5</c:f>
              <c:numCache>
                <c:formatCode>0.0;;</c:formatCode>
                <c:ptCount val="4"/>
                <c:pt idx="0">
                  <c:v>0</c:v>
                </c:pt>
                <c:pt idx="1">
                  <c:v>8.7429608324224102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Sheet1!$G$2:$G$5</c:f>
              <c:numCache>
                <c:formatCode>0.0;;</c:formatCode>
                <c:ptCount val="4"/>
                <c:pt idx="0">
                  <c:v>8.8817587140103846</c:v>
                </c:pt>
                <c:pt idx="1">
                  <c:v>0</c:v>
                </c:pt>
                <c:pt idx="2">
                  <c:v>9.1280384617834329</c:v>
                </c:pt>
                <c:pt idx="3">
                  <c:v>9.4545832171651334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(253)</c:v>
                </c:pt>
                <c:pt idx="2">
                  <c:v>Pilgrim Hospital (163)</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1.1182412859896154</c:v>
                </c:pt>
                <c:pt idx="1">
                  <c:v>1.2570391675775898</c:v>
                </c:pt>
                <c:pt idx="2">
                  <c:v>0.87196153821656708</c:v>
                </c:pt>
                <c:pt idx="3">
                  <c:v>0.54541678283486661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Sheet1!$E$2:$E$5</c:f>
              <c:numCache>
                <c:formatCode>0.0;;</c:formatCode>
                <c:ptCount val="4"/>
                <c:pt idx="0">
                  <c:v>0</c:v>
                </c:pt>
                <c:pt idx="1">
                  <c:v>8.8695024656974386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Sheet1!$G$2:$G$5</c:f>
              <c:numCache>
                <c:formatCode>0.0;;</c:formatCode>
                <c:ptCount val="4"/>
                <c:pt idx="0">
                  <c:v>9.0086587130076587</c:v>
                </c:pt>
                <c:pt idx="1">
                  <c:v>0</c:v>
                </c:pt>
                <c:pt idx="2">
                  <c:v>9.128750440320502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Sheet1!$I$2:$I$5</c:f>
              <c:numCache>
                <c:formatCode>0.0;;</c:formatCode>
                <c:ptCount val="4"/>
                <c:pt idx="0">
                  <c:v>0</c:v>
                </c:pt>
                <c:pt idx="1">
                  <c:v>0</c:v>
                </c:pt>
                <c:pt idx="2">
                  <c:v>0</c:v>
                </c:pt>
                <c:pt idx="3">
                  <c:v>9.7082954835037754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Lincoln County Hospital (247)</c:v>
                </c:pt>
                <c:pt idx="2">
                  <c:v>Pilgrim Hospital (160)</c:v>
                </c:pt>
                <c:pt idx="3">
                  <c:v>Grantham &amp; District Hospital (55)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0.99134128699234125</c:v>
                </c:pt>
                <c:pt idx="1">
                  <c:v>1.1304975343025614</c:v>
                </c:pt>
                <c:pt idx="2">
                  <c:v>0.87124955967949802</c:v>
                </c:pt>
                <c:pt idx="3">
                  <c:v>0.29170451649622464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Sheet1!$F$2:$F$5</c:f>
              <c:numCache>
                <c:formatCode>0.0;;</c:formatCode>
                <c:ptCount val="4"/>
                <c:pt idx="0">
                  <c:v>0</c:v>
                </c:pt>
                <c:pt idx="1">
                  <c:v>7.735705682431222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Sheet1!$G$2:$G$5</c:f>
              <c:numCache>
                <c:formatCode>0.0;;</c:formatCode>
                <c:ptCount val="4"/>
                <c:pt idx="0">
                  <c:v>7.936038749621126</c:v>
                </c:pt>
                <c:pt idx="1">
                  <c:v>0</c:v>
                </c:pt>
                <c:pt idx="2">
                  <c:v>8.1255249203073543</c:v>
                </c:pt>
                <c:pt idx="3">
                  <c:v>8.7935544082515218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Lincoln County Hospital (254)</c:v>
                </c:pt>
                <c:pt idx="2">
                  <c:v>Pilgrim Hospital (162)</c:v>
                </c:pt>
                <c:pt idx="3">
                  <c:v>Grantham &amp; District Hospital (57)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2.063961250378874</c:v>
                </c:pt>
                <c:pt idx="1">
                  <c:v>2.264294317568778</c:v>
                </c:pt>
                <c:pt idx="2">
                  <c:v>1.8744750796926457</c:v>
                </c:pt>
                <c:pt idx="3">
                  <c:v>1.2064455917484782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6.9592666523761046</c:v>
                </c:pt>
                <c:pt idx="1">
                  <c:v>6.8545837273911374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7.6378323637782684</c:v>
                </c:pt>
                <c:pt idx="1">
                  <c:v>7.491728740250907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6.8418973418643318</c:v>
                </c:pt>
                <c:pt idx="1">
                  <c:v>6.0895000572728701</c:v>
                </c:pt>
                <c:pt idx="2">
                  <c:v>5.7668430723428914</c:v>
                </c:pt>
                <c:pt idx="3">
                  <c:v>6.5047173521333823</c:v>
                </c:pt>
                <c:pt idx="4">
                  <c:v>6.20148202544895</c:v>
                </c:pt>
                <c:pt idx="5">
                  <c:v>6.1267627575962909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6.5546986998261314</c:v>
                </c:pt>
                <c:pt idx="1">
                  <c:v>6.2187555305665674</c:v>
                </c:pt>
                <c:pt idx="2">
                  <c:v>6.2122224680630937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8.2917598891608577</c:v>
                </c:pt>
                <c:pt idx="1">
                  <c:v>8.2816706779580276</c:v>
                </c:pt>
                <c:pt idx="2">
                  <c:v>8.3007271209358855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8.4958936469815374</c:v>
                </c:pt>
                <c:pt idx="1">
                  <c:v>8.5231043977215926</c:v>
                </c:pt>
                <c:pt idx="2">
                  <c:v>8.071752293589169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8.848376790680021</c:v>
                </c:pt>
                <c:pt idx="1">
                  <c:v>8.8475623385765001</c:v>
                </c:pt>
                <c:pt idx="2">
                  <c:v>8.8264132769041819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3.4044292471793911</c:v>
                </c:pt>
                <c:pt idx="1">
                  <c:v>3.5672115820488748</c:v>
                </c:pt>
                <c:pt idx="2">
                  <c:v>3.3566064795605932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9.1709349066407313</c:v>
                </c:pt>
                <c:pt idx="1">
                  <c:v>9.1024179036448416</c:v>
                </c:pt>
                <c:pt idx="2">
                  <c:v>9.0048365289622527</c:v>
                </c:pt>
                <c:pt idx="3">
                  <c:v>9.1782117446743641</c:v>
                </c:pt>
                <c:pt idx="4">
                  <c:v>8.9992136201103712</c:v>
                </c:pt>
                <c:pt idx="5">
                  <c:v>8.9426670489571087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8.2415517244771461</c:v>
                </c:pt>
                <c:pt idx="1">
                  <c:v>7.8098058707354374</c:v>
                </c:pt>
                <c:pt idx="2">
                  <c:v>8.1848214191780873</c:v>
                </c:pt>
                <c:pt idx="3">
                  <c:v>8.5393535045659643</c:v>
                </c:pt>
                <c:pt idx="4">
                  <c:v>8.0919495554364911</c:v>
                </c:pt>
                <c:pt idx="5">
                  <c:v>8.1800928006980449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8.3137613010295901</c:v>
                </c:pt>
                <c:pt idx="1">
                  <c:v>8.2213230076051946</c:v>
                </c:pt>
                <c:pt idx="2">
                  <c:v>8.1052404236143616</c:v>
                </c:pt>
                <c:pt idx="3">
                  <c:v>8.026504200527345</c:v>
                </c:pt>
                <c:pt idx="4">
                  <c:v>8.0651767633504434</c:v>
                </c:pt>
                <c:pt idx="5">
                  <c:v>8.2626453013810099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7.7315632459794621</c:v>
                </c:pt>
                <c:pt idx="1">
                  <c:v>8.2709404948779444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6.5077387568518708</c:v>
                </c:pt>
                <c:pt idx="1">
                  <c:v>6.6303920057440422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9.5265024064175119</c:v>
                </c:pt>
                <c:pt idx="1">
                  <c:v>9.5192175603564415</c:v>
                </c:pt>
                <c:pt idx="2">
                  <c:v>9.5691711175238048</c:v>
                </c:pt>
                <c:pt idx="3">
                  <c:v>9.5933167071426411</c:v>
                </c:pt>
                <c:pt idx="4">
                  <c:v>9.5368754696491234</c:v>
                </c:pt>
                <c:pt idx="5">
                  <c:v>9.5310350306267786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8.5145200717066896</c:v>
                </c:pt>
                <c:pt idx="1">
                  <c:v>8.2690196224667005</c:v>
                </c:pt>
                <c:pt idx="2">
                  <c:v>8.3620258988640881</c:v>
                </c:pt>
                <c:pt idx="3">
                  <c:v>8.4502768691422734</c:v>
                </c:pt>
                <c:pt idx="4">
                  <c:v>8.4067332680855085</c:v>
                </c:pt>
                <c:pt idx="5">
                  <c:v>8.2857241219354343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8.9996334029482625</c:v>
                </c:pt>
                <c:pt idx="1">
                  <c:v>8.732013058580586</c:v>
                </c:pt>
                <c:pt idx="2">
                  <c:v>8.9301208034257176</c:v>
                </c:pt>
                <c:pt idx="3">
                  <c:v>9.1247302397680077</c:v>
                </c:pt>
                <c:pt idx="4">
                  <c:v>8.8493265270128418</c:v>
                </c:pt>
                <c:pt idx="5">
                  <c:v>8.8078274888606103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8.2500671277550683</c:v>
                </c:pt>
                <c:pt idx="1">
                  <c:v>8.4045964054205111</c:v>
                </c:pt>
                <c:pt idx="2">
                  <c:v>8.3497881222196906</c:v>
                </c:pt>
                <c:pt idx="3">
                  <c:v>8.6391266919525389</c:v>
                </c:pt>
                <c:pt idx="4">
                  <c:v>8.5395502651447899</c:v>
                </c:pt>
                <c:pt idx="5">
                  <c:v>8.3394049996815856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8.8540771194456855</c:v>
                </c:pt>
                <c:pt idx="1">
                  <c:v>8.8721599640437745</c:v>
                </c:pt>
                <c:pt idx="2">
                  <c:v>8.8093042100111933</c:v>
                </c:pt>
                <c:pt idx="3">
                  <c:v>8.7435738606758413</c:v>
                </c:pt>
                <c:pt idx="4">
                  <c:v>8.6229441323711722</c:v>
                </c:pt>
                <c:pt idx="5">
                  <c:v>8.548244522044298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9.0777827787384577</c:v>
                </c:pt>
                <c:pt idx="1">
                  <c:v>9.0524008504187812</c:v>
                </c:pt>
                <c:pt idx="2">
                  <c:v>9.1337031240311504</c:v>
                </c:pt>
                <c:pt idx="3">
                  <c:v>9.028173373116843</c:v>
                </c:pt>
                <c:pt idx="4">
                  <c:v>8.8769215139439481</c:v>
                </c:pt>
                <c:pt idx="5">
                  <c:v>8.9644736994937571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8.7353273672443379</c:v>
                </c:pt>
                <c:pt idx="1">
                  <c:v>8.6476726599954876</c:v>
                </c:pt>
                <c:pt idx="2">
                  <c:v>8.7718463750138884</c:v>
                </c:pt>
                <c:pt idx="3">
                  <c:v>8.8286532172241703</c:v>
                </c:pt>
                <c:pt idx="4">
                  <c:v>8.896480060164814</c:v>
                </c:pt>
                <c:pt idx="5">
                  <c:v>8.6842465706875096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7.3649460949883148</c:v>
                </c:pt>
                <c:pt idx="1">
                  <c:v>7.0297263537765264</c:v>
                </c:pt>
                <c:pt idx="2">
                  <c:v>6.9360342988721833</c:v>
                </c:pt>
                <c:pt idx="3">
                  <c:v>7.4543777758467531</c:v>
                </c:pt>
                <c:pt idx="4">
                  <c:v>7.286485391159693</c:v>
                </c:pt>
                <c:pt idx="5">
                  <c:v>7.1302212462135186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7.7773242147736914</c:v>
                </c:pt>
                <c:pt idx="1">
                  <c:v>7.5211199109444884</c:v>
                </c:pt>
                <c:pt idx="2">
                  <c:v>7.5571286951940158</c:v>
                </c:pt>
                <c:pt idx="3">
                  <c:v>7.857668789452501</c:v>
                </c:pt>
                <c:pt idx="4">
                  <c:v>7.4489810495083804</c:v>
                </c:pt>
                <c:pt idx="5">
                  <c:v>7.4738157235581051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7.061403028838769</c:v>
                </c:pt>
                <c:pt idx="1">
                  <c:v>6.812063182143766</c:v>
                </c:pt>
                <c:pt idx="2">
                  <c:v>6.8379510038927744</c:v>
                </c:pt>
                <c:pt idx="3">
                  <c:v>6.9984939832509996</c:v>
                </c:pt>
                <c:pt idx="4">
                  <c:v>6.9400916689447101</c:v>
                </c:pt>
                <c:pt idx="5">
                  <c:v>6.9035269126794789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8.6996705676053061</c:v>
                </c:pt>
                <c:pt idx="1">
                  <c:v>8.4278864577254264</c:v>
                </c:pt>
                <c:pt idx="2">
                  <c:v>8.7383534317467202</c:v>
                </c:pt>
                <c:pt idx="3">
                  <c:v>8.8210183709354641</c:v>
                </c:pt>
                <c:pt idx="4">
                  <c:v>8.6665616891523207</c:v>
                </c:pt>
                <c:pt idx="5">
                  <c:v>8.6301607284045101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7.62979451034784</c:v>
                </c:pt>
                <c:pt idx="1">
                  <c:v>7.4330787219701921</c:v>
                </c:pt>
                <c:pt idx="2">
                  <c:v>7.5958650629444433</c:v>
                </c:pt>
                <c:pt idx="3">
                  <c:v>7.8254871863226034</c:v>
                </c:pt>
                <c:pt idx="4">
                  <c:v>7.6382232402347698</c:v>
                </c:pt>
                <c:pt idx="5">
                  <c:v>7.6004374260249383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9.5254341484040452</c:v>
                </c:pt>
                <c:pt idx="1">
                  <c:v>9.3219481048550783</c:v>
                </c:pt>
                <c:pt idx="2">
                  <c:v>9.6012568647608649</c:v>
                </c:pt>
                <c:pt idx="3">
                  <c:v>9.6483410458224643</c:v>
                </c:pt>
                <c:pt idx="4">
                  <c:v>9.4714625315054448</c:v>
                </c:pt>
                <c:pt idx="5">
                  <c:v>9.3350093783068946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8.8180047321762789</c:v>
                </c:pt>
                <c:pt idx="1">
                  <c:v>8.7583496714626463</c:v>
                </c:pt>
                <c:pt idx="2">
                  <c:v>8.8642274963753138</c:v>
                </c:pt>
                <c:pt idx="3">
                  <c:v>8.8394494015822858</c:v>
                </c:pt>
                <c:pt idx="4">
                  <c:v>8.7788186652545015</c:v>
                </c:pt>
                <c:pt idx="5">
                  <c:v>8.870182718305033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7.9873057051425711</c:v>
                </c:pt>
                <c:pt idx="1">
                  <c:v>7.9322753322432984</c:v>
                </c:pt>
                <c:pt idx="2">
                  <c:v>8.1440377372679205</c:v>
                </c:pt>
                <c:pt idx="3">
                  <c:v>8.1139859373265875</c:v>
                </c:pt>
                <c:pt idx="4">
                  <c:v>8.120795598559031</c:v>
                </c:pt>
                <c:pt idx="5">
                  <c:v>7.9567959964186237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4.9466010846531647</c:v>
                </c:pt>
                <c:pt idx="1">
                  <c:v>6.8703529423314977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6.3552996852919561</c:v>
                </c:pt>
                <c:pt idx="1">
                  <c:v>6.3500084010065114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6.763144531922233</c:v>
                </c:pt>
                <c:pt idx="1">
                  <c:v>6.6172690335590083</c:v>
                </c:pt>
                <c:pt idx="2">
                  <c:v>6.8047462723246994</c:v>
                </c:pt>
                <c:pt idx="3">
                  <c:v>6.5384384192847724</c:v>
                </c:pt>
                <c:pt idx="4">
                  <c:v>6.1446751582698109</c:v>
                </c:pt>
                <c:pt idx="5">
                  <c:v>6.1413038233042769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8.0132891983444168</c:v>
                </c:pt>
                <c:pt idx="1">
                  <c:v>8.5686025637060421</c:v>
                </c:pt>
                <c:pt idx="2">
                  <c:v>8.7740543246015577</c:v>
                </c:pt>
                <c:pt idx="3">
                  <c:v>8.5130107055842892</c:v>
                </c:pt>
                <c:pt idx="4">
                  <c:v>7.8056783367867926</c:v>
                </c:pt>
                <c:pt idx="5">
                  <c:v>8.2204464165404456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6.6033183801906992</c:v>
                </c:pt>
                <c:pt idx="1">
                  <c:v>6.5705428400801242</c:v>
                </c:pt>
                <c:pt idx="2">
                  <c:v>6.4841427809953096</c:v>
                </c:pt>
                <c:pt idx="3">
                  <c:v>6.6268867194498569</c:v>
                </c:pt>
                <c:pt idx="4">
                  <c:v>6.5904869218700037</c:v>
                </c:pt>
                <c:pt idx="5">
                  <c:v>6.4917292227683552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6.2968810004606643</c:v>
                </c:pt>
                <c:pt idx="1">
                  <c:v>7.7207137678247264</c:v>
                </c:pt>
                <c:pt idx="2">
                  <c:v>7.387215767889459</c:v>
                </c:pt>
                <c:pt idx="3">
                  <c:v>7.4131956423307503</c:v>
                </c:pt>
                <c:pt idx="4">
                  <c:v>7.4084935369745066</c:v>
                </c:pt>
                <c:pt idx="5">
                  <c:v>7.5118113825657673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8.8644650357245762</c:v>
                </c:pt>
                <c:pt idx="1">
                  <c:v>8.8140626857874267</c:v>
                </c:pt>
                <c:pt idx="2">
                  <c:v>8.7201143988313685</c:v>
                </c:pt>
                <c:pt idx="3">
                  <c:v>8.8977902754609133</c:v>
                </c:pt>
                <c:pt idx="4">
                  <c:v>8.7725441540136426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4.584494367133944</c:v>
                </c:pt>
                <c:pt idx="1">
                  <c:v>4.1149274129817934</c:v>
                </c:pt>
                <c:pt idx="2">
                  <c:v>3.8313869545313901</c:v>
                </c:pt>
                <c:pt idx="3">
                  <c:v>3.6854066448747518</c:v>
                </c:pt>
                <c:pt idx="4">
                  <c:v>4.1182859989400313</c:v>
                </c:pt>
                <c:pt idx="5">
                  <c:v>3.867623152428191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5.8394428292944456</c:v>
                </c:pt>
                <c:pt idx="1">
                  <c:v>6.3998753633457692</c:v>
                </c:pt>
                <c:pt idx="2">
                  <c:v>6.3130903393826889</c:v>
                </c:pt>
                <c:pt idx="3">
                  <c:v>6.3483561617680229</c:v>
                </c:pt>
                <c:pt idx="4">
                  <c:v>6.3236072710677256</c:v>
                </c:pt>
                <c:pt idx="5">
                  <c:v>6.221200211414601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6.818865387938378</c:v>
                </c:pt>
                <c:pt idx="1">
                  <c:v>7.1553013312714349</c:v>
                </c:pt>
                <c:pt idx="2">
                  <c:v>7.0232593950938922</c:v>
                </c:pt>
                <c:pt idx="3">
                  <c:v>7.1220770359381129</c:v>
                </c:pt>
                <c:pt idx="4">
                  <c:v>7.2248483440450846</c:v>
                </c:pt>
                <c:pt idx="5">
                  <c:v>7.2278830638838309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7.7373197401228637</c:v>
                </c:pt>
                <c:pt idx="1">
                  <c:v>7.7718144789382286</c:v>
                </c:pt>
                <c:pt idx="2">
                  <c:v>8.0738133889462862</c:v>
                </c:pt>
                <c:pt idx="3">
                  <c:v>7.5889549178446929</c:v>
                </c:pt>
                <c:pt idx="4">
                  <c:v>7.7472813179002564</c:v>
                </c:pt>
                <c:pt idx="5">
                  <c:v>7.6735157088940653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5.9183976874199526</c:v>
                </c:pt>
                <c:pt idx="1">
                  <c:v>6.3165998857608363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9.1892867069287227</c:v>
                </c:pt>
                <c:pt idx="1">
                  <c:v>8.9588016732640376</c:v>
                </c:pt>
                <c:pt idx="2">
                  <c:v>8.8817587140103846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9.0060565002349513</c:v>
                </c:pt>
                <c:pt idx="1">
                  <c:v>8.9184522804186965</c:v>
                </c:pt>
                <c:pt idx="2">
                  <c:v>9.1012703114783289</c:v>
                </c:pt>
                <c:pt idx="3">
                  <c:v>9.1133392979627281</c:v>
                </c:pt>
                <c:pt idx="4">
                  <c:v>9.118314504075828</c:v>
                </c:pt>
                <c:pt idx="5">
                  <c:v>9.0086587130076587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7.9908749127690406</c:v>
                </c:pt>
                <c:pt idx="1">
                  <c:v>7.8519380694701404</c:v>
                </c:pt>
                <c:pt idx="2">
                  <c:v>8.0207213506319714</c:v>
                </c:pt>
                <c:pt idx="3">
                  <c:v>8.1560597536774431</c:v>
                </c:pt>
                <c:pt idx="4">
                  <c:v>8.1126010028097451</c:v>
                </c:pt>
                <c:pt idx="5">
                  <c:v>7.936038749621126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7544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RWD | United Lincolnshire Teaching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7544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RWD | United Lincolnshire Teaching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RWD | United Lincolnshire Teaching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United Lincolnshire Teaching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13882383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7842613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484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01313032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81375817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22991538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75032648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44252273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98306391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86971326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32207792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31015015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United Lincolnshire Teaching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United Lincolnshire Teaching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484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noProof="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involved in decisions about them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2430841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338190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07657785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1045093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74553035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60639985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21246488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532834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2594462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53465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86845163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2193632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6495787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84902715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56253536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92070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17303575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7160232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12949636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7201933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7251026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500642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83731743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5262053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216665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50303539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52046078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0727770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86993534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1946260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5927600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263069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0257321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7804775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068586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7328227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59456432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173904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3931334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622636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19512449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669218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06274583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05556134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74211705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6191302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9924540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227647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904036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82644595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8306057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2599232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8076574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58526896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9909734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652376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34323686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6489225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58227327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11855515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1047228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186962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844963176"/>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8279855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64478759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67908948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51142933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7089418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9782195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65204789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8360692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48761263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0130814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177055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4952261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773556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758181991"/>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90449617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1212925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5118189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04719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83922384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4245359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98873466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58436470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70560523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5731157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865725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01227490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83689308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2697038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1054842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61323970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0454083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1441479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28060605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3429056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30644201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7607171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712629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13403196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932061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73264163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0209298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0674014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34775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17644309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9391222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91776957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1857728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275740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0541495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160674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56582075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68180968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2528160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0182894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5654249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201578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22752679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508314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0904949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525828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511671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6181505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5260105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98746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8056192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4746189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006263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3237625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1137346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2171110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6374763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6007365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2905897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6952271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03544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1418187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7510794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0265940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0158698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5338854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1291317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535929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367638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6025525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425162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0809849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5574237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3402694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7145507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4210700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5274033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5705243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5569899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3095646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096747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5943181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8112900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039860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8077178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5356870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2410959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730562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1436188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914821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701916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56763278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79077964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55172557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865556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28122612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5013642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9981566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6038031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69179255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408318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28033978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9295654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40584817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6804917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7058080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45647408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97164769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0447256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049571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4508452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397553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45763739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38460004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28480161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60899071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8275570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2768528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26510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4067297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81208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0444212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173143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5097105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91179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1243470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30256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8439166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31163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52934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407893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19094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981778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48411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4310421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1632323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451685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178160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89204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78164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44589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087805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703596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330921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370114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953474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962685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62419776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24346765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81161784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10293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050608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19640641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08603242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936095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62231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1353508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69437535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18520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67076200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977086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17132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525187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24897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273642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810048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466750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0638175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5014082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95839010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512946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4165063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391469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8728963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675781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980797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416180745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20151925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084700959"/>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16386</Words>
  <Application>Microsoft Office PowerPoint</Application>
  <PresentationFormat>Widescreen</PresentationFormat>
  <Paragraphs>2136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United Lincolnshire Teaching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2026-09-03T12:18:52Z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